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6"/>
  </p:normalViewPr>
  <p:slideViewPr>
    <p:cSldViewPr snapToGrid="0" snapToObjects="1">
      <p:cViewPr varScale="1">
        <p:scale>
          <a:sx n="120" d="100"/>
          <a:sy n="120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8EB0-6CA7-5143-96B5-AF07F83B5BAE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67A6-E957-A74B-AA5E-BFFEFCB8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D4FA-8AD1-44C1-B6B7-2CA702EA83E7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BBD1-26C2-46F4-B080-D2A7ECEA4BEC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266-4C31-42CC-83A9-37CB6F3FE451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4125-DC32-44E1-BE21-01200277A05C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281-CB3F-4C8F-859B-6C38991365BB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281D-B6BD-4EE4-8E3E-E1443525A56C}" type="datetime1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2B16-80F3-4D2D-BA5C-B9A27267E4D8}" type="datetime1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EC68-8AC1-48FB-B322-946BB3F2B67E}" type="datetime1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4577-0D8C-4592-8BCA-A0EDCDDEAF25}" type="datetime1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718A-5EFD-4B0B-A292-7AF524F56147}" type="datetime1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A7C-1C6C-484E-AFED-513F0D9C61AD}" type="datetime1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8DC0-DA67-4E9C-AAAE-5285289FF201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E78-677F-A94A-94EF-580E9FEE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1639B2-8F79-3947-980B-CD99DF1AC19D}"/>
              </a:ext>
            </a:extLst>
          </p:cNvPr>
          <p:cNvSpPr txBox="1"/>
          <p:nvPr/>
        </p:nvSpPr>
        <p:spPr>
          <a:xfrm>
            <a:off x="4572000" y="1057276"/>
            <a:ext cx="40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6EB74-7F84-964F-85CC-49238839F9D0}"/>
              </a:ext>
            </a:extLst>
          </p:cNvPr>
          <p:cNvSpPr txBox="1"/>
          <p:nvPr/>
        </p:nvSpPr>
        <p:spPr>
          <a:xfrm>
            <a:off x="5150644" y="2160984"/>
            <a:ext cx="2918221" cy="25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3" i="1" dirty="0">
                <a:latin typeface="Adobe Garamond Pro" panose="02020502060506020403" pitchFamily="18" charset="77"/>
              </a:rPr>
              <a:t>PRESENTER NAMES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D66BAB-B908-684A-85C8-A84084E3168B}"/>
              </a:ext>
            </a:extLst>
          </p:cNvPr>
          <p:cNvSpPr txBox="1"/>
          <p:nvPr/>
        </p:nvSpPr>
        <p:spPr>
          <a:xfrm>
            <a:off x="5150644" y="4154091"/>
            <a:ext cx="3375422" cy="254365"/>
          </a:xfrm>
          <a:prstGeom prst="rect">
            <a:avLst/>
          </a:prstGeom>
          <a:solidFill>
            <a:schemeClr val="accent2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3" dirty="0"/>
              <a:t>LOGOS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366036"/>
            <a:ext cx="4755859" cy="47360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7BA-FD35-8D4D-AF1B-39117E6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D56-B024-7B40-8824-95AE106D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utiger" panose="020B0500000000000000" pitchFamily="34" charset="0"/>
              </a:rPr>
              <a:t>INFO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accent1"/>
                </a:solidFill>
                <a:latin typeface="Adobe Garamond Pro" panose="02020502060506020403"/>
              </a:rPr>
              <a:t>@society4conbio @ICCB2019 #ICCB2019</a:t>
            </a:r>
          </a:p>
        </p:txBody>
      </p:sp>
    </p:spTree>
    <p:extLst>
      <p:ext uri="{BB962C8B-B14F-4D97-AF65-F5344CB8AC3E}">
        <p14:creationId xmlns:p14="http://schemas.microsoft.com/office/powerpoint/2010/main" val="382499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7BA-FD35-8D4D-AF1B-39117E6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D56-B024-7B40-8824-95AE106D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utiger" panose="020B0500000000000000" pitchFamily="34" charset="0"/>
              </a:rPr>
              <a:t>INFO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4099E-F536-E84B-ACA2-5A44040FF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dobe Garamond Pro" panose="02020502060506020403"/>
              </a:rPr>
              <a:t>@society4conbio @ICCB2019 #ICCB2019</a:t>
            </a:r>
          </a:p>
        </p:txBody>
      </p:sp>
    </p:spTree>
    <p:extLst>
      <p:ext uri="{BB962C8B-B14F-4D97-AF65-F5344CB8AC3E}">
        <p14:creationId xmlns:p14="http://schemas.microsoft.com/office/powerpoint/2010/main" val="87889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7BA-FD35-8D4D-AF1B-39117E6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D56-B024-7B40-8824-95AE106DF4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Frutiger" panose="020B0500000000000000" pitchFamily="34" charset="0"/>
              </a:rPr>
              <a:t>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4D36D-F62E-CA49-B5E8-77BFFA3BA0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dobe Garamond Pro" panose="02020502060506020403"/>
              </a:rPr>
              <a:t>@society4conbio @ICCB2019 #ICCB2019</a:t>
            </a:r>
          </a:p>
        </p:txBody>
      </p:sp>
    </p:spTree>
    <p:extLst>
      <p:ext uri="{BB962C8B-B14F-4D97-AF65-F5344CB8AC3E}">
        <p14:creationId xmlns:p14="http://schemas.microsoft.com/office/powerpoint/2010/main" val="276346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7BA-FD35-8D4D-AF1B-39117E6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7028558-1B4B-6247-A343-2F74806E892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D56-B024-7B40-8824-95AE106DF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Frutiger" panose="020B0500000000000000" pitchFamily="34" charset="0"/>
              </a:rPr>
              <a:t>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dobe Garamond Pro" panose="02020502060506020403"/>
              </a:rPr>
              <a:t>@society4conbio @ICCB2019 #ICCB2019</a:t>
            </a:r>
          </a:p>
        </p:txBody>
      </p:sp>
    </p:spTree>
    <p:extLst>
      <p:ext uri="{BB962C8B-B14F-4D97-AF65-F5344CB8AC3E}">
        <p14:creationId xmlns:p14="http://schemas.microsoft.com/office/powerpoint/2010/main" val="342472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7BA-FD35-8D4D-AF1B-39117E6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" panose="02020502060506020403" pitchFamily="18" charset="77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D56-B024-7B40-8824-95AE106DF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Frutiger" panose="020B0500000000000000" pitchFamily="34" charset="0"/>
              </a:rPr>
              <a:t>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FDAF61-C2C7-0948-B620-3856B3F64D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D8E3EB-3045-3540-B0D7-09BBB43F1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E990B2-F232-7A4A-99BB-120D7B9873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dobe Garamond Pro" panose="02020502060506020403"/>
              </a:rPr>
              <a:t>@society4conbio @ICCB2019 #ICCB2019</a:t>
            </a:r>
          </a:p>
        </p:txBody>
      </p:sp>
    </p:spTree>
    <p:extLst>
      <p:ext uri="{BB962C8B-B14F-4D97-AF65-F5344CB8AC3E}">
        <p14:creationId xmlns:p14="http://schemas.microsoft.com/office/powerpoint/2010/main" val="322034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1639B2-8F79-3947-980B-CD99DF1AC19D}"/>
              </a:ext>
            </a:extLst>
          </p:cNvPr>
          <p:cNvSpPr txBox="1"/>
          <p:nvPr/>
        </p:nvSpPr>
        <p:spPr>
          <a:xfrm>
            <a:off x="4693443" y="2234253"/>
            <a:ext cx="407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dobe Garamond Pro" panose="02020502060506020403" pitchFamily="18" charset="77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40800"/>
            <a:ext cx="4220592" cy="4203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Adobe Garamond Pro" panose="02020502060506020403"/>
              </a:rPr>
              <a:t>@society4conbio @ICCB2019 #ICCB2019</a:t>
            </a:r>
          </a:p>
        </p:txBody>
      </p:sp>
    </p:spTree>
    <p:extLst>
      <p:ext uri="{BB962C8B-B14F-4D97-AF65-F5344CB8AC3E}">
        <p14:creationId xmlns:p14="http://schemas.microsoft.com/office/powerpoint/2010/main" val="414714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52</Words>
  <Application>Microsoft Macintosh PowerPoint</Application>
  <PresentationFormat>On-screen Show (16:10)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Garamond Pro</vt:lpstr>
      <vt:lpstr>Arial</vt:lpstr>
      <vt:lpstr>Calibri</vt:lpstr>
      <vt:lpstr>Calibri Light</vt:lpstr>
      <vt:lpstr>Frutiger</vt:lpstr>
      <vt:lpstr>Office Theme</vt:lpstr>
      <vt:lpstr>PowerPoint Presentation</vt:lpstr>
      <vt:lpstr>TITLE</vt:lpstr>
      <vt:lpstr>TITLE</vt:lpstr>
      <vt:lpstr>TITLE</vt:lpstr>
      <vt:lpstr>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sweber9</dc:creator>
  <cp:lastModifiedBy>sweber9</cp:lastModifiedBy>
  <cp:revision>9</cp:revision>
  <dcterms:created xsi:type="dcterms:W3CDTF">2019-05-08T13:09:01Z</dcterms:created>
  <dcterms:modified xsi:type="dcterms:W3CDTF">2019-06-18T20:14:35Z</dcterms:modified>
</cp:coreProperties>
</file>